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44" r:id="rId2"/>
    <p:sldId id="257" r:id="rId3"/>
    <p:sldId id="258" r:id="rId4"/>
    <p:sldId id="259" r:id="rId5"/>
    <p:sldId id="601" r:id="rId6"/>
    <p:sldId id="607" r:id="rId7"/>
    <p:sldId id="57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3" autoAdjust="0"/>
    <p:restoredTop sz="95026" autoAdjust="0"/>
  </p:normalViewPr>
  <p:slideViewPr>
    <p:cSldViewPr snapToGrid="0">
      <p:cViewPr varScale="1">
        <p:scale>
          <a:sx n="136" d="100"/>
          <a:sy n="136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FF8-7E7A-1555-5381-221E13C0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2A0375-0444-1BBB-9ABC-0A133F12D461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48F79B4-BD81-6584-EEBA-85E249ADF0E1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BB0F75F-B293-1C38-59D2-7C7967A721E0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56B9F39-04DE-C281-F40B-2273B72750E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9BFFFF-A6B9-5E25-2C6A-3A2E884F66A7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Finish all of the attention heatmap for different biomarker prediction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71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0"/>
            <a:ext cx="118973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182">
            <a:extLst>
              <a:ext uri="{FF2B5EF4-FFF2-40B4-BE49-F238E27FC236}">
                <a16:creationId xmlns:a16="http://schemas.microsoft.com/office/drawing/2014/main" id="{C36092E4-5139-83A4-FD48-1CD8D4AAE176}"/>
              </a:ext>
            </a:extLst>
          </p:cNvPr>
          <p:cNvSpPr/>
          <p:nvPr/>
        </p:nvSpPr>
        <p:spPr>
          <a:xfrm>
            <a:off x="287742" y="258747"/>
            <a:ext cx="3021515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Attention heatmap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5E8F78A-E65F-6366-F0F5-E958A9561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" r="839"/>
          <a:stretch/>
        </p:blipFill>
        <p:spPr>
          <a:xfrm>
            <a:off x="266620" y="1107135"/>
            <a:ext cx="11658760" cy="51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008EAE3B-5BE9-78AB-8A43-E44BC01C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" y="9427"/>
            <a:ext cx="12202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2" y="258747"/>
            <a:ext cx="210045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3CD5D4-FC44-28A9-2BA8-C133386AF9E9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FF1C989C-DCA6-AFD4-F8AB-C08D07E1E4F1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0FAE88A-C492-5174-7C18-9938DD741D14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13">
            <a:extLst>
              <a:ext uri="{FF2B5EF4-FFF2-40B4-BE49-F238E27FC236}">
                <a16:creationId xmlns:a16="http://schemas.microsoft.com/office/drawing/2014/main" id="{45F25B13-E783-58D5-F9EE-F1D1696221AE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Adjust GNN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architecture of biomarker prediction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D8FD378-3F2F-E3C9-41BB-8DE0DCF2AA78}"/>
              </a:ext>
            </a:extLst>
          </p:cNvPr>
          <p:cNvGrpSpPr/>
          <p:nvPr/>
        </p:nvGrpSpPr>
        <p:grpSpPr>
          <a:xfrm>
            <a:off x="1060763" y="2078411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748A4AE-9A61-F199-8366-636F0B990D89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03D3019-1262-B271-2820-DACAA3315A07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: 圓角 13">
            <a:extLst>
              <a:ext uri="{FF2B5EF4-FFF2-40B4-BE49-F238E27FC236}">
                <a16:creationId xmlns:a16="http://schemas.microsoft.com/office/drawing/2014/main" id="{BB985A9B-11F4-D71A-15A3-A8140CFC7566}"/>
              </a:ext>
            </a:extLst>
          </p:cNvPr>
          <p:cNvSpPr/>
          <p:nvPr/>
        </p:nvSpPr>
        <p:spPr>
          <a:xfrm>
            <a:off x="1850399" y="1993852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Majority voting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40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191345</TotalTime>
  <Words>26</Words>
  <Application>Microsoft Macintosh PowerPoint</Application>
  <PresentationFormat>寬螢幕</PresentationFormat>
  <Paragraphs>9</Paragraphs>
  <Slides>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willytien88@gmail.com</cp:lastModifiedBy>
  <cp:revision>5241</cp:revision>
  <dcterms:created xsi:type="dcterms:W3CDTF">2022-09-18T02:51:45Z</dcterms:created>
  <dcterms:modified xsi:type="dcterms:W3CDTF">2024-06-19T16:23:49Z</dcterms:modified>
</cp:coreProperties>
</file>